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6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89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29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60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7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18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6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23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23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0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7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5EF31-3AAE-44B2-83D3-4E45F730D4E7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E5EF8-C201-486B-8721-02160C33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552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avelvideo.tv/videos/france/sightseeinginparisvideo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dirty="0" smtClean="0"/>
              <a:t>France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By Shane </a:t>
            </a:r>
            <a:r>
              <a:rPr lang="en-US" sz="6000" dirty="0" err="1" smtClean="0"/>
              <a:t>Yobbi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04806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4688" y="0"/>
            <a:ext cx="8083296" cy="1901952"/>
          </a:xfrm>
        </p:spPr>
        <p:txBody>
          <a:bodyPr/>
          <a:lstStyle/>
          <a:p>
            <a:r>
              <a:rPr lang="en-US" dirty="0" smtClean="0"/>
              <a:t>Food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0560" y="1901952"/>
            <a:ext cx="9997440" cy="4255008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5400" dirty="0" smtClean="0"/>
              <a:t>2 of France’s most famous foods are croissants and crepes.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54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US" sz="5400" dirty="0" smtClean="0"/>
              <a:t>People in France eat 3 meals a day like us, but dinner is eaten later around 9-10.</a:t>
            </a:r>
          </a:p>
        </p:txBody>
      </p:sp>
    </p:spTree>
    <p:extLst>
      <p:ext uri="{BB962C8B-B14F-4D97-AF65-F5344CB8AC3E}">
        <p14:creationId xmlns:p14="http://schemas.microsoft.com/office/powerpoint/2010/main" val="23654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Religion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5400" dirty="0" smtClean="0"/>
              <a:t>In France, the main religion is Christianity.</a:t>
            </a:r>
          </a:p>
          <a:p>
            <a:endParaRPr lang="en-US" sz="5400" dirty="0"/>
          </a:p>
          <a:p>
            <a:r>
              <a:rPr lang="en-US" sz="5400" dirty="0" smtClean="0"/>
              <a:t>Many other religions are also practiced, like Islam, Protestant, </a:t>
            </a:r>
            <a:r>
              <a:rPr lang="en-US" sz="5400" dirty="0" smtClean="0"/>
              <a:t>Judaism, </a:t>
            </a:r>
            <a:r>
              <a:rPr lang="en-US" sz="5400" dirty="0" smtClean="0"/>
              <a:t>and 1% are unaffiliated.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18209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Mountains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5400" dirty="0" smtClean="0"/>
              <a:t>France has many mountains, like the Massif Central Mts., </a:t>
            </a:r>
            <a:r>
              <a:rPr lang="en-US" sz="5400" dirty="0" err="1" smtClean="0"/>
              <a:t>Morvan</a:t>
            </a:r>
            <a:r>
              <a:rPr lang="en-US" sz="5400" dirty="0" smtClean="0"/>
              <a:t> Mts., Jura Mts., and Vosges Mts.</a:t>
            </a:r>
          </a:p>
          <a:p>
            <a:r>
              <a:rPr lang="en-US" sz="5400" dirty="0" smtClean="0"/>
              <a:t>It is also bordered by the Pyrenees Mts. to the south and Alps to the east.</a:t>
            </a:r>
            <a:endParaRPr lang="en-US" sz="5400" dirty="0"/>
          </a:p>
          <a:p>
            <a:pPr marL="0" indent="0"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55068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Borders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5400" dirty="0" smtClean="0"/>
              <a:t>France has 4 main borders, 2 bodies of water and two mountains.</a:t>
            </a:r>
          </a:p>
          <a:p>
            <a:r>
              <a:rPr lang="en-US" sz="5400" dirty="0" smtClean="0"/>
              <a:t>These borders are: the English Channel to the north, Mediterranean Sea to the south, the Alps to the east, and the Pyrenees Mts. to the southwest.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74181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Must-Sees in France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One of the greatest features of France is the world famous Eiffel Tower.</a:t>
            </a:r>
          </a:p>
          <a:p>
            <a:r>
              <a:rPr lang="en-US" sz="3200" dirty="0" smtClean="0"/>
              <a:t>Another famous  monument is the Arc De </a:t>
            </a:r>
            <a:r>
              <a:rPr lang="en-US" sz="3200" dirty="0" err="1" smtClean="0"/>
              <a:t>Triomphe</a:t>
            </a:r>
            <a:endParaRPr lang="en-US" sz="3200" dirty="0" smtClean="0"/>
          </a:p>
          <a:p>
            <a:r>
              <a:rPr lang="en-US" sz="3200" dirty="0" smtClean="0"/>
              <a:t>They also have the world famous Louvre Museum. </a:t>
            </a:r>
          </a:p>
          <a:p>
            <a:endParaRPr lang="en-US" sz="2400" dirty="0" smtClean="0"/>
          </a:p>
          <a:p>
            <a:endParaRPr lang="en-US" sz="4400" dirty="0" smtClean="0"/>
          </a:p>
          <a:p>
            <a:endParaRPr lang="en-US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310" y="4354042"/>
            <a:ext cx="1449343" cy="1932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472545"/>
            <a:ext cx="2791228" cy="2093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79" y="4472545"/>
            <a:ext cx="2720930" cy="181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39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 Video -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www.travelvideo.tv/videos/france/sightseeinginparisvideo.html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6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193</Words>
  <Application>Microsoft Office PowerPoint</Application>
  <PresentationFormat>Custom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France</vt:lpstr>
      <vt:lpstr>Food</vt:lpstr>
      <vt:lpstr>Religion</vt:lpstr>
      <vt:lpstr>Mountains</vt:lpstr>
      <vt:lpstr>Borders</vt:lpstr>
      <vt:lpstr>Must-Sees in France</vt:lpstr>
      <vt:lpstr>Travel Video - France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France</dc:title>
  <dc:creator>YSR044</dc:creator>
  <cp:lastModifiedBy>Yobbi, Richard</cp:lastModifiedBy>
  <cp:revision>14</cp:revision>
  <dcterms:created xsi:type="dcterms:W3CDTF">2014-09-29T18:30:05Z</dcterms:created>
  <dcterms:modified xsi:type="dcterms:W3CDTF">2014-09-30T02:42:23Z</dcterms:modified>
</cp:coreProperties>
</file>